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3" r:id="rId6"/>
    <p:sldId id="265" r:id="rId7"/>
    <p:sldId id="266" r:id="rId8"/>
    <p:sldId id="267" r:id="rId9"/>
    <p:sldId id="268" r:id="rId10"/>
    <p:sldId id="269" r:id="rId11"/>
    <p:sldId id="270" r:id="rId12"/>
  </p:sldIdLst>
  <p:sldSz cx="12192000" cy="6858000"/>
  <p:notesSz cx="6888163" cy="100203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D122AD-3803-4CE0-8759-F2A1992A60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BA6252D-8F6F-41E6-9227-EEAD0F887F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179E10D-89C5-44FD-9D00-08768AB78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AC81C95-DA00-47B4-A5CF-7594EE96C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135F055-A9E4-42D3-95BC-1D1796676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9418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0E38C2-1137-41D5-897A-E8B3D5F6C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94A9B51-1AE2-4A4D-B440-BB76015966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897FB8C-E9BE-43AF-9DF3-333B25023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A5C65CA-E723-4FC7-80CD-9E004DB1E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F2E87D-D3EB-4F63-B5F8-72EDB259A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3320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13211E98-169C-42CE-816E-0F15BA9C38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BEDDDA8-9070-4AE6-9F5A-A47F592AB6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D227E41-7C8A-408D-8699-0A126AC11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87A5267-E43D-4363-9A8C-9E04334EA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6AFE14A-B321-454E-8C02-F244E735A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5359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BF0AFB-8461-4A77-9603-3FE872221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24076D0-25F9-4185-B1EE-C28DD2C87A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3A0BA39-7B5C-4039-AFD0-58C30C4DE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5A0935B-B21F-4003-9561-7A6449F0D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CB59351-299A-4C79-ABF4-7B648E67B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1861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C85901-94E4-45C2-B297-B27B69FAA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13371BD-6B14-41ED-A545-EE2385CF59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F430645-8DFA-42A9-AC38-DF437664F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4B24911-A722-4FEB-BD7E-1F53FDF87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BE830F5-B471-489D-A4FC-9BB62ED25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0257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16B53A-3F14-4C4C-A994-06A77C76F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3FFC2F4-122E-4021-9ABF-BFC6DDB06C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7F4D592-63BA-4562-B226-47AC31ECEA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CE2308-FFB2-4A7D-A4DA-85FBB0B85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79F5857-CD25-48FD-B66B-85CA4B1DE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B709D5B-20B8-4712-AA62-CF2DDFD4C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3889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629DB3-17FF-419C-AE43-B90A15E11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729F9C8-91BD-4767-B332-1C5BC43028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C2611D0-88A9-4545-8CEC-6894D83787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60C0FB2-922F-45EB-9219-5EE8DF8C9A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E2E51D5-A653-4F98-866C-E2DC183638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4095621-DA42-487D-8B68-854376F77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83FA87B-6910-4915-B032-FAC2568A1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DB7BBF9-8401-4E08-89E4-232EE42FC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2959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061147-BD9F-4DB3-8555-09D050774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72D0AD7-9E4D-4B0B-9866-20FBF276E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02D85F8-6C16-4255-8F34-2A66B00EC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009ADEB-8B0C-4954-AA0D-297C2D36B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9335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EF20A91-2417-4330-8678-D54977BF3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72492DB-62F9-4DD1-AA6D-29D46E00E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0CE8F87-EFC2-4321-937B-70C291F87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2355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A2D877-498E-4E0A-ADC2-59C7B8875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EDD0732-9609-4C22-9876-9445EA8863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2076D6B-2719-4306-BB9F-7DE3384FB1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9A4389A-EC1F-4DB2-94B5-4A53749BD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079527E-1552-437A-B17E-697889DE8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EA0A58A-C96A-47D4-B505-96FB58E5D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9486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B679B5-F5E7-4DA4-8DA2-F3A689999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F7A6F43-06AA-4651-9636-C8D9AE0469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DA803B1-466E-4F2F-A501-CF8D8AA348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1EC7410-D69B-4516-BCC3-69A11EDCA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EB36-DACA-4873-BFA0-515D8EDCF0DF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CEF6EBB-0D9D-47D2-81F8-99CC31E2D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C35AD5A-2FDB-4104-81B7-8CB85FF96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9907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FD3783-166B-4701-80A6-17F7D7D30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12B50BF-EC1E-4C4B-A938-3549FEC731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53FB023-E7BF-4573-B59A-D1FEC7A985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9EB36-DACA-4873-BFA0-515D8EDCF0DF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324055-A39C-4CCC-AFE0-5A00F997D9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5445FA2-EE66-4DD9-BA1D-1BDD490D62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DC1BD-9084-4DAC-9958-AD9B1CBF4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4021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1">
            <a:extLst>
              <a:ext uri="{FF2B5EF4-FFF2-40B4-BE49-F238E27FC236}">
                <a16:creationId xmlns:a16="http://schemas.microsoft.com/office/drawing/2014/main" id="{29E7D57B-7FB8-48F4-AC54-C82C887C87FD}"/>
              </a:ext>
            </a:extLst>
          </p:cNvPr>
          <p:cNvSpPr/>
          <p:nvPr/>
        </p:nvSpPr>
        <p:spPr>
          <a:xfrm>
            <a:off x="641763" y="188998"/>
            <a:ext cx="6480000" cy="6480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59" name="Forme 2">
            <a:extLst>
              <a:ext uri="{FF2B5EF4-FFF2-40B4-BE49-F238E27FC236}">
                <a16:creationId xmlns:a16="http://schemas.microsoft.com/office/drawing/2014/main" id="{BD20848B-0E31-4838-B0BE-B983C1AD1529}"/>
              </a:ext>
            </a:extLst>
          </p:cNvPr>
          <p:cNvSpPr/>
          <p:nvPr/>
        </p:nvSpPr>
        <p:spPr>
          <a:xfrm>
            <a:off x="4280339" y="4276963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0" name="Forme 2">
            <a:extLst>
              <a:ext uri="{FF2B5EF4-FFF2-40B4-BE49-F238E27FC236}">
                <a16:creationId xmlns:a16="http://schemas.microsoft.com/office/drawing/2014/main" id="{4524A2BE-3F3B-4375-A746-053D3A9C2267}"/>
              </a:ext>
            </a:extLst>
          </p:cNvPr>
          <p:cNvSpPr/>
          <p:nvPr/>
        </p:nvSpPr>
        <p:spPr>
          <a:xfrm>
            <a:off x="5010260" y="2680440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1" name="Forme 2">
            <a:extLst>
              <a:ext uri="{FF2B5EF4-FFF2-40B4-BE49-F238E27FC236}">
                <a16:creationId xmlns:a16="http://schemas.microsoft.com/office/drawing/2014/main" id="{0ED06003-EE0B-4A34-8957-C1569A16AB8D}"/>
              </a:ext>
            </a:extLst>
          </p:cNvPr>
          <p:cNvSpPr/>
          <p:nvPr/>
        </p:nvSpPr>
        <p:spPr>
          <a:xfrm>
            <a:off x="5862178" y="4276963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2" name="Forme 2">
            <a:extLst>
              <a:ext uri="{FF2B5EF4-FFF2-40B4-BE49-F238E27FC236}">
                <a16:creationId xmlns:a16="http://schemas.microsoft.com/office/drawing/2014/main" id="{881B9083-B5A8-45EC-86BC-5BAF05FF3B53}"/>
              </a:ext>
            </a:extLst>
          </p:cNvPr>
          <p:cNvSpPr/>
          <p:nvPr/>
        </p:nvSpPr>
        <p:spPr>
          <a:xfrm>
            <a:off x="4280339" y="1083917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3" name="Forme 2">
            <a:extLst>
              <a:ext uri="{FF2B5EF4-FFF2-40B4-BE49-F238E27FC236}">
                <a16:creationId xmlns:a16="http://schemas.microsoft.com/office/drawing/2014/main" id="{EC533AC8-2ABA-485A-A2FD-9C9BD913561E}"/>
              </a:ext>
            </a:extLst>
          </p:cNvPr>
          <p:cNvSpPr/>
          <p:nvPr/>
        </p:nvSpPr>
        <p:spPr>
          <a:xfrm>
            <a:off x="5856044" y="1083917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4" name="Forme 2">
            <a:extLst>
              <a:ext uri="{FF2B5EF4-FFF2-40B4-BE49-F238E27FC236}">
                <a16:creationId xmlns:a16="http://schemas.microsoft.com/office/drawing/2014/main" id="{216556A0-F70D-4899-9FEC-A73A1DAE79DE}"/>
              </a:ext>
            </a:extLst>
          </p:cNvPr>
          <p:cNvSpPr/>
          <p:nvPr/>
        </p:nvSpPr>
        <p:spPr>
          <a:xfrm>
            <a:off x="858738" y="4276963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5" name="Forme 2">
            <a:extLst>
              <a:ext uri="{FF2B5EF4-FFF2-40B4-BE49-F238E27FC236}">
                <a16:creationId xmlns:a16="http://schemas.microsoft.com/office/drawing/2014/main" id="{FD86DA27-2600-4457-9DEF-FB16B3FC2E2C}"/>
              </a:ext>
            </a:extLst>
          </p:cNvPr>
          <p:cNvSpPr/>
          <p:nvPr/>
        </p:nvSpPr>
        <p:spPr>
          <a:xfrm>
            <a:off x="1588659" y="2680440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6" name="Forme 2">
            <a:extLst>
              <a:ext uri="{FF2B5EF4-FFF2-40B4-BE49-F238E27FC236}">
                <a16:creationId xmlns:a16="http://schemas.microsoft.com/office/drawing/2014/main" id="{7CE73972-D78A-4327-BBD4-3D4AAD391494}"/>
              </a:ext>
            </a:extLst>
          </p:cNvPr>
          <p:cNvSpPr/>
          <p:nvPr/>
        </p:nvSpPr>
        <p:spPr>
          <a:xfrm>
            <a:off x="2440577" y="4276963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7" name="Forme 2">
            <a:extLst>
              <a:ext uri="{FF2B5EF4-FFF2-40B4-BE49-F238E27FC236}">
                <a16:creationId xmlns:a16="http://schemas.microsoft.com/office/drawing/2014/main" id="{5D19796F-517A-4E77-9775-52950A860275}"/>
              </a:ext>
            </a:extLst>
          </p:cNvPr>
          <p:cNvSpPr/>
          <p:nvPr/>
        </p:nvSpPr>
        <p:spPr>
          <a:xfrm>
            <a:off x="858738" y="1083917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8" name="Forme 2">
            <a:extLst>
              <a:ext uri="{FF2B5EF4-FFF2-40B4-BE49-F238E27FC236}">
                <a16:creationId xmlns:a16="http://schemas.microsoft.com/office/drawing/2014/main" id="{26333B22-A8E5-4061-8471-232D2200FA69}"/>
              </a:ext>
            </a:extLst>
          </p:cNvPr>
          <p:cNvSpPr/>
          <p:nvPr/>
        </p:nvSpPr>
        <p:spPr>
          <a:xfrm>
            <a:off x="2434443" y="1083917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49791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1">
            <a:extLst>
              <a:ext uri="{FF2B5EF4-FFF2-40B4-BE49-F238E27FC236}">
                <a16:creationId xmlns:a16="http://schemas.microsoft.com/office/drawing/2014/main" id="{29E7D57B-7FB8-48F4-AC54-C82C887C87FD}"/>
              </a:ext>
            </a:extLst>
          </p:cNvPr>
          <p:cNvSpPr/>
          <p:nvPr/>
        </p:nvSpPr>
        <p:spPr>
          <a:xfrm>
            <a:off x="641763" y="188998"/>
            <a:ext cx="6480000" cy="6480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67" name="Forme 2">
            <a:extLst>
              <a:ext uri="{FF2B5EF4-FFF2-40B4-BE49-F238E27FC236}">
                <a16:creationId xmlns:a16="http://schemas.microsoft.com/office/drawing/2014/main" id="{5D19796F-517A-4E77-9775-52950A860275}"/>
              </a:ext>
            </a:extLst>
          </p:cNvPr>
          <p:cNvSpPr/>
          <p:nvPr/>
        </p:nvSpPr>
        <p:spPr>
          <a:xfrm>
            <a:off x="3478865" y="2561169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385470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1">
            <a:extLst>
              <a:ext uri="{FF2B5EF4-FFF2-40B4-BE49-F238E27FC236}">
                <a16:creationId xmlns:a16="http://schemas.microsoft.com/office/drawing/2014/main" id="{29E7D57B-7FB8-48F4-AC54-C82C887C87FD}"/>
              </a:ext>
            </a:extLst>
          </p:cNvPr>
          <p:cNvSpPr/>
          <p:nvPr/>
        </p:nvSpPr>
        <p:spPr>
          <a:xfrm>
            <a:off x="641763" y="188998"/>
            <a:ext cx="6480000" cy="6480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4022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1">
            <a:extLst>
              <a:ext uri="{FF2B5EF4-FFF2-40B4-BE49-F238E27FC236}">
                <a16:creationId xmlns:a16="http://schemas.microsoft.com/office/drawing/2014/main" id="{29E7D57B-7FB8-48F4-AC54-C82C887C87FD}"/>
              </a:ext>
            </a:extLst>
          </p:cNvPr>
          <p:cNvSpPr/>
          <p:nvPr/>
        </p:nvSpPr>
        <p:spPr>
          <a:xfrm>
            <a:off x="641763" y="188998"/>
            <a:ext cx="6480000" cy="6480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59" name="Forme 2">
            <a:extLst>
              <a:ext uri="{FF2B5EF4-FFF2-40B4-BE49-F238E27FC236}">
                <a16:creationId xmlns:a16="http://schemas.microsoft.com/office/drawing/2014/main" id="{BD20848B-0E31-4838-B0BE-B983C1AD1529}"/>
              </a:ext>
            </a:extLst>
          </p:cNvPr>
          <p:cNvSpPr/>
          <p:nvPr/>
        </p:nvSpPr>
        <p:spPr>
          <a:xfrm>
            <a:off x="4280339" y="4276963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0" name="Forme 2">
            <a:extLst>
              <a:ext uri="{FF2B5EF4-FFF2-40B4-BE49-F238E27FC236}">
                <a16:creationId xmlns:a16="http://schemas.microsoft.com/office/drawing/2014/main" id="{4524A2BE-3F3B-4375-A746-053D3A9C2267}"/>
              </a:ext>
            </a:extLst>
          </p:cNvPr>
          <p:cNvSpPr/>
          <p:nvPr/>
        </p:nvSpPr>
        <p:spPr>
          <a:xfrm>
            <a:off x="5010260" y="2680440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1" name="Forme 2">
            <a:extLst>
              <a:ext uri="{FF2B5EF4-FFF2-40B4-BE49-F238E27FC236}">
                <a16:creationId xmlns:a16="http://schemas.microsoft.com/office/drawing/2014/main" id="{0ED06003-EE0B-4A34-8957-C1569A16AB8D}"/>
              </a:ext>
            </a:extLst>
          </p:cNvPr>
          <p:cNvSpPr/>
          <p:nvPr/>
        </p:nvSpPr>
        <p:spPr>
          <a:xfrm>
            <a:off x="5862178" y="4276963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2" name="Forme 2">
            <a:extLst>
              <a:ext uri="{FF2B5EF4-FFF2-40B4-BE49-F238E27FC236}">
                <a16:creationId xmlns:a16="http://schemas.microsoft.com/office/drawing/2014/main" id="{881B9083-B5A8-45EC-86BC-5BAF05FF3B53}"/>
              </a:ext>
            </a:extLst>
          </p:cNvPr>
          <p:cNvSpPr/>
          <p:nvPr/>
        </p:nvSpPr>
        <p:spPr>
          <a:xfrm>
            <a:off x="4280339" y="1083917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3" name="Forme 2">
            <a:extLst>
              <a:ext uri="{FF2B5EF4-FFF2-40B4-BE49-F238E27FC236}">
                <a16:creationId xmlns:a16="http://schemas.microsoft.com/office/drawing/2014/main" id="{EC533AC8-2ABA-485A-A2FD-9C9BD913561E}"/>
              </a:ext>
            </a:extLst>
          </p:cNvPr>
          <p:cNvSpPr/>
          <p:nvPr/>
        </p:nvSpPr>
        <p:spPr>
          <a:xfrm>
            <a:off x="5856044" y="1083917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4" name="Forme 2">
            <a:extLst>
              <a:ext uri="{FF2B5EF4-FFF2-40B4-BE49-F238E27FC236}">
                <a16:creationId xmlns:a16="http://schemas.microsoft.com/office/drawing/2014/main" id="{216556A0-F70D-4899-9FEC-A73A1DAE79DE}"/>
              </a:ext>
            </a:extLst>
          </p:cNvPr>
          <p:cNvSpPr/>
          <p:nvPr/>
        </p:nvSpPr>
        <p:spPr>
          <a:xfrm>
            <a:off x="858738" y="4276963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6" name="Forme 2">
            <a:extLst>
              <a:ext uri="{FF2B5EF4-FFF2-40B4-BE49-F238E27FC236}">
                <a16:creationId xmlns:a16="http://schemas.microsoft.com/office/drawing/2014/main" id="{7CE73972-D78A-4327-BBD4-3D4AAD391494}"/>
              </a:ext>
            </a:extLst>
          </p:cNvPr>
          <p:cNvSpPr/>
          <p:nvPr/>
        </p:nvSpPr>
        <p:spPr>
          <a:xfrm>
            <a:off x="2440577" y="4276963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7" name="Forme 2">
            <a:extLst>
              <a:ext uri="{FF2B5EF4-FFF2-40B4-BE49-F238E27FC236}">
                <a16:creationId xmlns:a16="http://schemas.microsoft.com/office/drawing/2014/main" id="{5D19796F-517A-4E77-9775-52950A860275}"/>
              </a:ext>
            </a:extLst>
          </p:cNvPr>
          <p:cNvSpPr/>
          <p:nvPr/>
        </p:nvSpPr>
        <p:spPr>
          <a:xfrm>
            <a:off x="858738" y="1083917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8" name="Forme 2">
            <a:extLst>
              <a:ext uri="{FF2B5EF4-FFF2-40B4-BE49-F238E27FC236}">
                <a16:creationId xmlns:a16="http://schemas.microsoft.com/office/drawing/2014/main" id="{26333B22-A8E5-4061-8471-232D2200FA69}"/>
              </a:ext>
            </a:extLst>
          </p:cNvPr>
          <p:cNvSpPr/>
          <p:nvPr/>
        </p:nvSpPr>
        <p:spPr>
          <a:xfrm>
            <a:off x="2434443" y="1083917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82457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1">
            <a:extLst>
              <a:ext uri="{FF2B5EF4-FFF2-40B4-BE49-F238E27FC236}">
                <a16:creationId xmlns:a16="http://schemas.microsoft.com/office/drawing/2014/main" id="{29E7D57B-7FB8-48F4-AC54-C82C887C87FD}"/>
              </a:ext>
            </a:extLst>
          </p:cNvPr>
          <p:cNvSpPr/>
          <p:nvPr/>
        </p:nvSpPr>
        <p:spPr>
          <a:xfrm>
            <a:off x="641763" y="188998"/>
            <a:ext cx="6480000" cy="6480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59" name="Forme 2">
            <a:extLst>
              <a:ext uri="{FF2B5EF4-FFF2-40B4-BE49-F238E27FC236}">
                <a16:creationId xmlns:a16="http://schemas.microsoft.com/office/drawing/2014/main" id="{BD20848B-0E31-4838-B0BE-B983C1AD1529}"/>
              </a:ext>
            </a:extLst>
          </p:cNvPr>
          <p:cNvSpPr/>
          <p:nvPr/>
        </p:nvSpPr>
        <p:spPr>
          <a:xfrm>
            <a:off x="4280339" y="4276963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1" name="Forme 2">
            <a:extLst>
              <a:ext uri="{FF2B5EF4-FFF2-40B4-BE49-F238E27FC236}">
                <a16:creationId xmlns:a16="http://schemas.microsoft.com/office/drawing/2014/main" id="{0ED06003-EE0B-4A34-8957-C1569A16AB8D}"/>
              </a:ext>
            </a:extLst>
          </p:cNvPr>
          <p:cNvSpPr/>
          <p:nvPr/>
        </p:nvSpPr>
        <p:spPr>
          <a:xfrm>
            <a:off x="5862178" y="4276963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2" name="Forme 2">
            <a:extLst>
              <a:ext uri="{FF2B5EF4-FFF2-40B4-BE49-F238E27FC236}">
                <a16:creationId xmlns:a16="http://schemas.microsoft.com/office/drawing/2014/main" id="{881B9083-B5A8-45EC-86BC-5BAF05FF3B53}"/>
              </a:ext>
            </a:extLst>
          </p:cNvPr>
          <p:cNvSpPr/>
          <p:nvPr/>
        </p:nvSpPr>
        <p:spPr>
          <a:xfrm>
            <a:off x="4280339" y="1083917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3" name="Forme 2">
            <a:extLst>
              <a:ext uri="{FF2B5EF4-FFF2-40B4-BE49-F238E27FC236}">
                <a16:creationId xmlns:a16="http://schemas.microsoft.com/office/drawing/2014/main" id="{EC533AC8-2ABA-485A-A2FD-9C9BD913561E}"/>
              </a:ext>
            </a:extLst>
          </p:cNvPr>
          <p:cNvSpPr/>
          <p:nvPr/>
        </p:nvSpPr>
        <p:spPr>
          <a:xfrm>
            <a:off x="5856044" y="1083917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4" name="Forme 2">
            <a:extLst>
              <a:ext uri="{FF2B5EF4-FFF2-40B4-BE49-F238E27FC236}">
                <a16:creationId xmlns:a16="http://schemas.microsoft.com/office/drawing/2014/main" id="{216556A0-F70D-4899-9FEC-A73A1DAE79DE}"/>
              </a:ext>
            </a:extLst>
          </p:cNvPr>
          <p:cNvSpPr/>
          <p:nvPr/>
        </p:nvSpPr>
        <p:spPr>
          <a:xfrm>
            <a:off x="858738" y="4276963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6" name="Forme 2">
            <a:extLst>
              <a:ext uri="{FF2B5EF4-FFF2-40B4-BE49-F238E27FC236}">
                <a16:creationId xmlns:a16="http://schemas.microsoft.com/office/drawing/2014/main" id="{7CE73972-D78A-4327-BBD4-3D4AAD391494}"/>
              </a:ext>
            </a:extLst>
          </p:cNvPr>
          <p:cNvSpPr/>
          <p:nvPr/>
        </p:nvSpPr>
        <p:spPr>
          <a:xfrm>
            <a:off x="1632195" y="2680438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7" name="Forme 2">
            <a:extLst>
              <a:ext uri="{FF2B5EF4-FFF2-40B4-BE49-F238E27FC236}">
                <a16:creationId xmlns:a16="http://schemas.microsoft.com/office/drawing/2014/main" id="{5D19796F-517A-4E77-9775-52950A860275}"/>
              </a:ext>
            </a:extLst>
          </p:cNvPr>
          <p:cNvSpPr/>
          <p:nvPr/>
        </p:nvSpPr>
        <p:spPr>
          <a:xfrm>
            <a:off x="5095630" y="2680438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8" name="Forme 2">
            <a:extLst>
              <a:ext uri="{FF2B5EF4-FFF2-40B4-BE49-F238E27FC236}">
                <a16:creationId xmlns:a16="http://schemas.microsoft.com/office/drawing/2014/main" id="{26333B22-A8E5-4061-8471-232D2200FA69}"/>
              </a:ext>
            </a:extLst>
          </p:cNvPr>
          <p:cNvSpPr/>
          <p:nvPr/>
        </p:nvSpPr>
        <p:spPr>
          <a:xfrm>
            <a:off x="2434443" y="1083917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62887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1">
            <a:extLst>
              <a:ext uri="{FF2B5EF4-FFF2-40B4-BE49-F238E27FC236}">
                <a16:creationId xmlns:a16="http://schemas.microsoft.com/office/drawing/2014/main" id="{29E7D57B-7FB8-48F4-AC54-C82C887C87FD}"/>
              </a:ext>
            </a:extLst>
          </p:cNvPr>
          <p:cNvSpPr/>
          <p:nvPr/>
        </p:nvSpPr>
        <p:spPr>
          <a:xfrm>
            <a:off x="641763" y="188998"/>
            <a:ext cx="6480000" cy="6480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59" name="Forme 2">
            <a:extLst>
              <a:ext uri="{FF2B5EF4-FFF2-40B4-BE49-F238E27FC236}">
                <a16:creationId xmlns:a16="http://schemas.microsoft.com/office/drawing/2014/main" id="{BD20848B-0E31-4838-B0BE-B983C1AD1529}"/>
              </a:ext>
            </a:extLst>
          </p:cNvPr>
          <p:cNvSpPr/>
          <p:nvPr/>
        </p:nvSpPr>
        <p:spPr>
          <a:xfrm>
            <a:off x="4280339" y="4276963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1" name="Forme 2">
            <a:extLst>
              <a:ext uri="{FF2B5EF4-FFF2-40B4-BE49-F238E27FC236}">
                <a16:creationId xmlns:a16="http://schemas.microsoft.com/office/drawing/2014/main" id="{0ED06003-EE0B-4A34-8957-C1569A16AB8D}"/>
              </a:ext>
            </a:extLst>
          </p:cNvPr>
          <p:cNvSpPr/>
          <p:nvPr/>
        </p:nvSpPr>
        <p:spPr>
          <a:xfrm>
            <a:off x="5862178" y="4276963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2" name="Forme 2">
            <a:extLst>
              <a:ext uri="{FF2B5EF4-FFF2-40B4-BE49-F238E27FC236}">
                <a16:creationId xmlns:a16="http://schemas.microsoft.com/office/drawing/2014/main" id="{881B9083-B5A8-45EC-86BC-5BAF05FF3B53}"/>
              </a:ext>
            </a:extLst>
          </p:cNvPr>
          <p:cNvSpPr/>
          <p:nvPr/>
        </p:nvSpPr>
        <p:spPr>
          <a:xfrm>
            <a:off x="4280339" y="1083917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3" name="Forme 2">
            <a:extLst>
              <a:ext uri="{FF2B5EF4-FFF2-40B4-BE49-F238E27FC236}">
                <a16:creationId xmlns:a16="http://schemas.microsoft.com/office/drawing/2014/main" id="{EC533AC8-2ABA-485A-A2FD-9C9BD913561E}"/>
              </a:ext>
            </a:extLst>
          </p:cNvPr>
          <p:cNvSpPr/>
          <p:nvPr/>
        </p:nvSpPr>
        <p:spPr>
          <a:xfrm>
            <a:off x="5856044" y="1083917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4" name="Forme 2">
            <a:extLst>
              <a:ext uri="{FF2B5EF4-FFF2-40B4-BE49-F238E27FC236}">
                <a16:creationId xmlns:a16="http://schemas.microsoft.com/office/drawing/2014/main" id="{216556A0-F70D-4899-9FEC-A73A1DAE79DE}"/>
              </a:ext>
            </a:extLst>
          </p:cNvPr>
          <p:cNvSpPr/>
          <p:nvPr/>
        </p:nvSpPr>
        <p:spPr>
          <a:xfrm>
            <a:off x="858738" y="4276963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7" name="Forme 2">
            <a:extLst>
              <a:ext uri="{FF2B5EF4-FFF2-40B4-BE49-F238E27FC236}">
                <a16:creationId xmlns:a16="http://schemas.microsoft.com/office/drawing/2014/main" id="{5D19796F-517A-4E77-9775-52950A860275}"/>
              </a:ext>
            </a:extLst>
          </p:cNvPr>
          <p:cNvSpPr/>
          <p:nvPr/>
        </p:nvSpPr>
        <p:spPr>
          <a:xfrm>
            <a:off x="5002865" y="2680438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8" name="Forme 2">
            <a:extLst>
              <a:ext uri="{FF2B5EF4-FFF2-40B4-BE49-F238E27FC236}">
                <a16:creationId xmlns:a16="http://schemas.microsoft.com/office/drawing/2014/main" id="{26333B22-A8E5-4061-8471-232D2200FA69}"/>
              </a:ext>
            </a:extLst>
          </p:cNvPr>
          <p:cNvSpPr/>
          <p:nvPr/>
        </p:nvSpPr>
        <p:spPr>
          <a:xfrm>
            <a:off x="2434443" y="1083917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59117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1">
            <a:extLst>
              <a:ext uri="{FF2B5EF4-FFF2-40B4-BE49-F238E27FC236}">
                <a16:creationId xmlns:a16="http://schemas.microsoft.com/office/drawing/2014/main" id="{29E7D57B-7FB8-48F4-AC54-C82C887C87FD}"/>
              </a:ext>
            </a:extLst>
          </p:cNvPr>
          <p:cNvSpPr/>
          <p:nvPr/>
        </p:nvSpPr>
        <p:spPr>
          <a:xfrm>
            <a:off x="641763" y="188998"/>
            <a:ext cx="6480000" cy="6480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59" name="Forme 2">
            <a:extLst>
              <a:ext uri="{FF2B5EF4-FFF2-40B4-BE49-F238E27FC236}">
                <a16:creationId xmlns:a16="http://schemas.microsoft.com/office/drawing/2014/main" id="{BD20848B-0E31-4838-B0BE-B983C1AD1529}"/>
              </a:ext>
            </a:extLst>
          </p:cNvPr>
          <p:cNvSpPr/>
          <p:nvPr/>
        </p:nvSpPr>
        <p:spPr>
          <a:xfrm>
            <a:off x="4280339" y="4276963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1" name="Forme 2">
            <a:extLst>
              <a:ext uri="{FF2B5EF4-FFF2-40B4-BE49-F238E27FC236}">
                <a16:creationId xmlns:a16="http://schemas.microsoft.com/office/drawing/2014/main" id="{0ED06003-EE0B-4A34-8957-C1569A16AB8D}"/>
              </a:ext>
            </a:extLst>
          </p:cNvPr>
          <p:cNvSpPr/>
          <p:nvPr/>
        </p:nvSpPr>
        <p:spPr>
          <a:xfrm>
            <a:off x="5862178" y="4276963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2" name="Forme 2">
            <a:extLst>
              <a:ext uri="{FF2B5EF4-FFF2-40B4-BE49-F238E27FC236}">
                <a16:creationId xmlns:a16="http://schemas.microsoft.com/office/drawing/2014/main" id="{881B9083-B5A8-45EC-86BC-5BAF05FF3B53}"/>
              </a:ext>
            </a:extLst>
          </p:cNvPr>
          <p:cNvSpPr/>
          <p:nvPr/>
        </p:nvSpPr>
        <p:spPr>
          <a:xfrm>
            <a:off x="4280339" y="1083917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3" name="Forme 2">
            <a:extLst>
              <a:ext uri="{FF2B5EF4-FFF2-40B4-BE49-F238E27FC236}">
                <a16:creationId xmlns:a16="http://schemas.microsoft.com/office/drawing/2014/main" id="{EC533AC8-2ABA-485A-A2FD-9C9BD913561E}"/>
              </a:ext>
            </a:extLst>
          </p:cNvPr>
          <p:cNvSpPr/>
          <p:nvPr/>
        </p:nvSpPr>
        <p:spPr>
          <a:xfrm>
            <a:off x="5856044" y="1083917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6" name="Forme 2">
            <a:extLst>
              <a:ext uri="{FF2B5EF4-FFF2-40B4-BE49-F238E27FC236}">
                <a16:creationId xmlns:a16="http://schemas.microsoft.com/office/drawing/2014/main" id="{7CE73972-D78A-4327-BBD4-3D4AAD391494}"/>
              </a:ext>
            </a:extLst>
          </p:cNvPr>
          <p:cNvSpPr/>
          <p:nvPr/>
        </p:nvSpPr>
        <p:spPr>
          <a:xfrm>
            <a:off x="1632195" y="2680438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7" name="Forme 2">
            <a:extLst>
              <a:ext uri="{FF2B5EF4-FFF2-40B4-BE49-F238E27FC236}">
                <a16:creationId xmlns:a16="http://schemas.microsoft.com/office/drawing/2014/main" id="{5D19796F-517A-4E77-9775-52950A860275}"/>
              </a:ext>
            </a:extLst>
          </p:cNvPr>
          <p:cNvSpPr/>
          <p:nvPr/>
        </p:nvSpPr>
        <p:spPr>
          <a:xfrm>
            <a:off x="5095630" y="2680438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3602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1">
            <a:extLst>
              <a:ext uri="{FF2B5EF4-FFF2-40B4-BE49-F238E27FC236}">
                <a16:creationId xmlns:a16="http://schemas.microsoft.com/office/drawing/2014/main" id="{29E7D57B-7FB8-48F4-AC54-C82C887C87FD}"/>
              </a:ext>
            </a:extLst>
          </p:cNvPr>
          <p:cNvSpPr/>
          <p:nvPr/>
        </p:nvSpPr>
        <p:spPr>
          <a:xfrm>
            <a:off x="641763" y="188998"/>
            <a:ext cx="6480000" cy="6480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59" name="Forme 2">
            <a:extLst>
              <a:ext uri="{FF2B5EF4-FFF2-40B4-BE49-F238E27FC236}">
                <a16:creationId xmlns:a16="http://schemas.microsoft.com/office/drawing/2014/main" id="{BD20848B-0E31-4838-B0BE-B983C1AD1529}"/>
              </a:ext>
            </a:extLst>
          </p:cNvPr>
          <p:cNvSpPr/>
          <p:nvPr/>
        </p:nvSpPr>
        <p:spPr>
          <a:xfrm>
            <a:off x="2663574" y="4157694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1" name="Forme 2">
            <a:extLst>
              <a:ext uri="{FF2B5EF4-FFF2-40B4-BE49-F238E27FC236}">
                <a16:creationId xmlns:a16="http://schemas.microsoft.com/office/drawing/2014/main" id="{0ED06003-EE0B-4A34-8957-C1569A16AB8D}"/>
              </a:ext>
            </a:extLst>
          </p:cNvPr>
          <p:cNvSpPr/>
          <p:nvPr/>
        </p:nvSpPr>
        <p:spPr>
          <a:xfrm>
            <a:off x="4245413" y="4157694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2" name="Forme 2">
            <a:extLst>
              <a:ext uri="{FF2B5EF4-FFF2-40B4-BE49-F238E27FC236}">
                <a16:creationId xmlns:a16="http://schemas.microsoft.com/office/drawing/2014/main" id="{881B9083-B5A8-45EC-86BC-5BAF05FF3B53}"/>
              </a:ext>
            </a:extLst>
          </p:cNvPr>
          <p:cNvSpPr/>
          <p:nvPr/>
        </p:nvSpPr>
        <p:spPr>
          <a:xfrm>
            <a:off x="2663574" y="964648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3" name="Forme 2">
            <a:extLst>
              <a:ext uri="{FF2B5EF4-FFF2-40B4-BE49-F238E27FC236}">
                <a16:creationId xmlns:a16="http://schemas.microsoft.com/office/drawing/2014/main" id="{EC533AC8-2ABA-485A-A2FD-9C9BD913561E}"/>
              </a:ext>
            </a:extLst>
          </p:cNvPr>
          <p:cNvSpPr/>
          <p:nvPr/>
        </p:nvSpPr>
        <p:spPr>
          <a:xfrm>
            <a:off x="4239279" y="964648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7" name="Forme 2">
            <a:extLst>
              <a:ext uri="{FF2B5EF4-FFF2-40B4-BE49-F238E27FC236}">
                <a16:creationId xmlns:a16="http://schemas.microsoft.com/office/drawing/2014/main" id="{5D19796F-517A-4E77-9775-52950A860275}"/>
              </a:ext>
            </a:extLst>
          </p:cNvPr>
          <p:cNvSpPr/>
          <p:nvPr/>
        </p:nvSpPr>
        <p:spPr>
          <a:xfrm>
            <a:off x="3478865" y="2561169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2898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1">
            <a:extLst>
              <a:ext uri="{FF2B5EF4-FFF2-40B4-BE49-F238E27FC236}">
                <a16:creationId xmlns:a16="http://schemas.microsoft.com/office/drawing/2014/main" id="{29E7D57B-7FB8-48F4-AC54-C82C887C87FD}"/>
              </a:ext>
            </a:extLst>
          </p:cNvPr>
          <p:cNvSpPr/>
          <p:nvPr/>
        </p:nvSpPr>
        <p:spPr>
          <a:xfrm>
            <a:off x="641763" y="188998"/>
            <a:ext cx="6480000" cy="6480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59" name="Forme 2">
            <a:extLst>
              <a:ext uri="{FF2B5EF4-FFF2-40B4-BE49-F238E27FC236}">
                <a16:creationId xmlns:a16="http://schemas.microsoft.com/office/drawing/2014/main" id="{BD20848B-0E31-4838-B0BE-B983C1AD1529}"/>
              </a:ext>
            </a:extLst>
          </p:cNvPr>
          <p:cNvSpPr/>
          <p:nvPr/>
        </p:nvSpPr>
        <p:spPr>
          <a:xfrm>
            <a:off x="2663574" y="4157694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1" name="Forme 2">
            <a:extLst>
              <a:ext uri="{FF2B5EF4-FFF2-40B4-BE49-F238E27FC236}">
                <a16:creationId xmlns:a16="http://schemas.microsoft.com/office/drawing/2014/main" id="{0ED06003-EE0B-4A34-8957-C1569A16AB8D}"/>
              </a:ext>
            </a:extLst>
          </p:cNvPr>
          <p:cNvSpPr/>
          <p:nvPr/>
        </p:nvSpPr>
        <p:spPr>
          <a:xfrm>
            <a:off x="4245413" y="4157694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2" name="Forme 2">
            <a:extLst>
              <a:ext uri="{FF2B5EF4-FFF2-40B4-BE49-F238E27FC236}">
                <a16:creationId xmlns:a16="http://schemas.microsoft.com/office/drawing/2014/main" id="{881B9083-B5A8-45EC-86BC-5BAF05FF3B53}"/>
              </a:ext>
            </a:extLst>
          </p:cNvPr>
          <p:cNvSpPr/>
          <p:nvPr/>
        </p:nvSpPr>
        <p:spPr>
          <a:xfrm>
            <a:off x="2663574" y="964648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3" name="Forme 2">
            <a:extLst>
              <a:ext uri="{FF2B5EF4-FFF2-40B4-BE49-F238E27FC236}">
                <a16:creationId xmlns:a16="http://schemas.microsoft.com/office/drawing/2014/main" id="{EC533AC8-2ABA-485A-A2FD-9C9BD913561E}"/>
              </a:ext>
            </a:extLst>
          </p:cNvPr>
          <p:cNvSpPr/>
          <p:nvPr/>
        </p:nvSpPr>
        <p:spPr>
          <a:xfrm>
            <a:off x="4239279" y="964648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5605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1">
            <a:extLst>
              <a:ext uri="{FF2B5EF4-FFF2-40B4-BE49-F238E27FC236}">
                <a16:creationId xmlns:a16="http://schemas.microsoft.com/office/drawing/2014/main" id="{29E7D57B-7FB8-48F4-AC54-C82C887C87FD}"/>
              </a:ext>
            </a:extLst>
          </p:cNvPr>
          <p:cNvSpPr/>
          <p:nvPr/>
        </p:nvSpPr>
        <p:spPr>
          <a:xfrm>
            <a:off x="641763" y="188998"/>
            <a:ext cx="6480000" cy="6480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59" name="Forme 2">
            <a:extLst>
              <a:ext uri="{FF2B5EF4-FFF2-40B4-BE49-F238E27FC236}">
                <a16:creationId xmlns:a16="http://schemas.microsoft.com/office/drawing/2014/main" id="{BD20848B-0E31-4838-B0BE-B983C1AD1529}"/>
              </a:ext>
            </a:extLst>
          </p:cNvPr>
          <p:cNvSpPr/>
          <p:nvPr/>
        </p:nvSpPr>
        <p:spPr>
          <a:xfrm>
            <a:off x="2663574" y="4157694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3" name="Forme 2">
            <a:extLst>
              <a:ext uri="{FF2B5EF4-FFF2-40B4-BE49-F238E27FC236}">
                <a16:creationId xmlns:a16="http://schemas.microsoft.com/office/drawing/2014/main" id="{EC533AC8-2ABA-485A-A2FD-9C9BD913561E}"/>
              </a:ext>
            </a:extLst>
          </p:cNvPr>
          <p:cNvSpPr/>
          <p:nvPr/>
        </p:nvSpPr>
        <p:spPr>
          <a:xfrm>
            <a:off x="4239279" y="964648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7" name="Forme 2">
            <a:extLst>
              <a:ext uri="{FF2B5EF4-FFF2-40B4-BE49-F238E27FC236}">
                <a16:creationId xmlns:a16="http://schemas.microsoft.com/office/drawing/2014/main" id="{5D19796F-517A-4E77-9775-52950A860275}"/>
              </a:ext>
            </a:extLst>
          </p:cNvPr>
          <p:cNvSpPr/>
          <p:nvPr/>
        </p:nvSpPr>
        <p:spPr>
          <a:xfrm>
            <a:off x="3478865" y="2561169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94627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1">
            <a:extLst>
              <a:ext uri="{FF2B5EF4-FFF2-40B4-BE49-F238E27FC236}">
                <a16:creationId xmlns:a16="http://schemas.microsoft.com/office/drawing/2014/main" id="{29E7D57B-7FB8-48F4-AC54-C82C887C87FD}"/>
              </a:ext>
            </a:extLst>
          </p:cNvPr>
          <p:cNvSpPr/>
          <p:nvPr/>
        </p:nvSpPr>
        <p:spPr>
          <a:xfrm>
            <a:off x="641763" y="188998"/>
            <a:ext cx="6480000" cy="648000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59" name="Forme 2">
            <a:extLst>
              <a:ext uri="{FF2B5EF4-FFF2-40B4-BE49-F238E27FC236}">
                <a16:creationId xmlns:a16="http://schemas.microsoft.com/office/drawing/2014/main" id="{BD20848B-0E31-4838-B0BE-B983C1AD1529}"/>
              </a:ext>
            </a:extLst>
          </p:cNvPr>
          <p:cNvSpPr/>
          <p:nvPr/>
        </p:nvSpPr>
        <p:spPr>
          <a:xfrm>
            <a:off x="2663574" y="4157694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63" name="Forme 2">
            <a:extLst>
              <a:ext uri="{FF2B5EF4-FFF2-40B4-BE49-F238E27FC236}">
                <a16:creationId xmlns:a16="http://schemas.microsoft.com/office/drawing/2014/main" id="{EC533AC8-2ABA-485A-A2FD-9C9BD913561E}"/>
              </a:ext>
            </a:extLst>
          </p:cNvPr>
          <p:cNvSpPr/>
          <p:nvPr/>
        </p:nvSpPr>
        <p:spPr>
          <a:xfrm>
            <a:off x="4239279" y="964648"/>
            <a:ext cx="1000370" cy="1497120"/>
          </a:xfrm>
          <a:custGeom>
            <a:avLst/>
            <a:gdLst>
              <a:gd name="textAreaLeft" fmla="*/ 41400 w 855000"/>
              <a:gd name="textAreaRight" fmla="*/ 813600 w 855000"/>
              <a:gd name="textAreaTop" fmla="*/ 41400 h 1173600"/>
              <a:gd name="textAreaBottom" fmla="*/ 1132200 h 1173600"/>
            </a:gdLst>
            <a:ahLst/>
            <a:cxnLst/>
            <a:rect l="textAreaLeft" t="textAreaTop" r="textAreaRight" b="textAreaBottom"/>
            <a:pathLst>
              <a:path w="21600" h="29645">
                <a:moveTo>
                  <a:pt x="3600" y="0"/>
                </a:moveTo>
                <a:arcTo wR="3600" hR="3600" stAng="16200000" swAng="-5400000"/>
                <a:lnTo>
                  <a:pt x="0" y="26045"/>
                </a:lnTo>
                <a:arcTo wR="3600" hR="3600" stAng="10800000" swAng="-5400000"/>
                <a:lnTo>
                  <a:pt x="18000" y="29645"/>
                </a:lnTo>
                <a:arcTo wR="3600" hR="3600" stAng="5400000" swAng="-5400000"/>
                <a:lnTo>
                  <a:pt x="21600" y="3600"/>
                </a:lnTo>
                <a:arcTo wR="3600" hR="3600" stAng="0" swAng="-5400000"/>
                <a:close/>
              </a:path>
            </a:pathLst>
          </a:custGeom>
          <a:solidFill>
            <a:srgbClr val="FFB66C"/>
          </a:solidFill>
          <a:ln w="0">
            <a:solidFill>
              <a:srgbClr val="FFB66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09533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0</Words>
  <Application>Microsoft Office PowerPoint</Application>
  <PresentationFormat>Grand écran</PresentationFormat>
  <Paragraphs>0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Raphael Martineau</dc:creator>
  <cp:lastModifiedBy>Raphael Martineau</cp:lastModifiedBy>
  <cp:revision>6</cp:revision>
  <cp:lastPrinted>2024-11-05T21:00:42Z</cp:lastPrinted>
  <dcterms:created xsi:type="dcterms:W3CDTF">2024-11-05T20:19:34Z</dcterms:created>
  <dcterms:modified xsi:type="dcterms:W3CDTF">2024-11-05T21:14:31Z</dcterms:modified>
</cp:coreProperties>
</file>